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007FFF"/>
    <a:srgbClr val="FFFF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794B95-8826-465B-AB13-56BB1EE83777}" v="4" dt="2026-06-04T08:28:48.8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5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alba Campolo" userId="0b07fdf0-13a3-4f5f-9264-ce914ac80b18" providerId="ADAL" clId="{64E5F751-6C14-4B2B-BBBB-E19456482407}"/>
    <pc:docChg chg="undo custSel modSld">
      <pc:chgData name="Rosalba Campolo" userId="0b07fdf0-13a3-4f5f-9264-ce914ac80b18" providerId="ADAL" clId="{64E5F751-6C14-4B2B-BBBB-E19456482407}" dt="2026-06-04T08:29:56.659" v="61" actId="13926"/>
      <pc:docMkLst>
        <pc:docMk/>
      </pc:docMkLst>
      <pc:sldChg chg="addSp delSp modSp mod">
        <pc:chgData name="Rosalba Campolo" userId="0b07fdf0-13a3-4f5f-9264-ce914ac80b18" providerId="ADAL" clId="{64E5F751-6C14-4B2B-BBBB-E19456482407}" dt="2026-06-04T08:29:56.659" v="61" actId="13926"/>
        <pc:sldMkLst>
          <pc:docMk/>
          <pc:sldMk cId="1096715726" sldId="256"/>
        </pc:sldMkLst>
        <pc:spChg chg="mod">
          <ac:chgData name="Rosalba Campolo" userId="0b07fdf0-13a3-4f5f-9264-ce914ac80b18" providerId="ADAL" clId="{64E5F751-6C14-4B2B-BBBB-E19456482407}" dt="2026-06-04T08:29:56.659" v="61" actId="13926"/>
          <ac:spMkLst>
            <pc:docMk/>
            <pc:sldMk cId="1096715726" sldId="256"/>
            <ac:spMk id="10" creationId="{62972E7D-0709-9BA5-3D47-8EF66A09B9DA}"/>
          </ac:spMkLst>
        </pc:spChg>
        <pc:spChg chg="del">
          <ac:chgData name="Rosalba Campolo" userId="0b07fdf0-13a3-4f5f-9264-ce914ac80b18" providerId="ADAL" clId="{64E5F751-6C14-4B2B-BBBB-E19456482407}" dt="2026-06-04T08:28:11.665" v="2" actId="478"/>
          <ac:spMkLst>
            <pc:docMk/>
            <pc:sldMk cId="1096715726" sldId="256"/>
            <ac:spMk id="12" creationId="{867E35DF-F027-BB04-008E-C2AEF9B96BF5}"/>
          </ac:spMkLst>
        </pc:spChg>
        <pc:picChg chg="add mod">
          <ac:chgData name="Rosalba Campolo" userId="0b07fdf0-13a3-4f5f-9264-ce914ac80b18" providerId="ADAL" clId="{64E5F751-6C14-4B2B-BBBB-E19456482407}" dt="2026-06-04T08:28:57.492" v="14" actId="1076"/>
          <ac:picMkLst>
            <pc:docMk/>
            <pc:sldMk cId="1096715726" sldId="256"/>
            <ac:picMk id="2" creationId="{116584A3-AE5A-297E-DAA1-79B76F8A086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6D7FD7-620D-4621-AEFF-A22A18A6A8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F5812C2-5945-4E20-8D06-91757AA98F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B0B13C9-396C-4F79-959A-D48C9248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963D-8690-4D91-B7A9-B81557C376A1}" type="datetimeFigureOut">
              <a:rPr lang="it-IT" smtClean="0"/>
              <a:t>04/06/2026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D356317-C857-4074-AC3B-96A8BEFE9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BE44322-B2A3-4F04-A54F-D40BF26E3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43DF-C5DB-4E5E-A695-CA7C74A3FA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635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5EBDB7-E75D-44DD-8933-CAA2E23F9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AE6CFF9-EC7A-4B41-ACEC-EA92EA494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7CEF70-D3B5-4B5C-9F78-3E032CE04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963D-8690-4D91-B7A9-B81557C376A1}" type="datetimeFigureOut">
              <a:rPr lang="it-IT" smtClean="0"/>
              <a:t>04/06/2026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486CBC-4396-46F4-A5BC-511979BBD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A0FE0A-E719-4DDD-A69C-264305066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43DF-C5DB-4E5E-A695-CA7C74A3FA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8046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95E1DC-719E-4BDF-B7A5-7ECC0EC71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3BC6024-1611-42DA-B82D-DFB74848C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CE78D2-20DF-45D9-818F-B7DB117C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963D-8690-4D91-B7A9-B81557C376A1}" type="datetimeFigureOut">
              <a:rPr lang="it-IT" smtClean="0"/>
              <a:t>04/06/2026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D8264DE-96A5-4C3D-96CE-14EDDC06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19870A-0CB2-485B-AD65-37063FB4B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43DF-C5DB-4E5E-A695-CA7C74A3FA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0545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28DC94-E278-4473-958B-F143BB52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C93A2B-6F56-436B-9C60-EDA3DE1C44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964EF99-B267-471E-B2A7-F1B8C8CC2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89BC7CE-8A78-46B8-BE67-3FCABCBEC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963D-8690-4D91-B7A9-B81557C376A1}" type="datetimeFigureOut">
              <a:rPr lang="it-IT" smtClean="0"/>
              <a:t>04/06/2026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2448B72-CAC2-423A-B5D5-9BBAC4E70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E6CEF17-147E-4B54-B94A-115B6145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43DF-C5DB-4E5E-A695-CA7C74A3FA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50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581F49-08A8-4723-914D-D41867E0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2B72761-B216-4ECF-95DC-C3E329633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6F8161A-F907-4C22-8007-227925CE7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0A99B8A-6C77-4342-9C19-5F381AD9FC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86B75E0-74E5-4D0E-9DEE-A830512AEF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724A54C-A498-4174-8A5F-74F2BA345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963D-8690-4D91-B7A9-B81557C376A1}" type="datetimeFigureOut">
              <a:rPr lang="it-IT" smtClean="0"/>
              <a:t>04/06/2026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98ECC5A-F53D-4FA6-88FD-52719932C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68BB1C4-FF7E-4616-A1DD-87D1BF1F1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43DF-C5DB-4E5E-A695-CA7C74A3FA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9250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F9FF0F-E27F-47F5-9A62-692EA8B77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F0C45D8-D608-4E79-ABBA-1819D2CF3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963D-8690-4D91-B7A9-B81557C376A1}" type="datetimeFigureOut">
              <a:rPr lang="it-IT" smtClean="0"/>
              <a:t>04/06/2026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7D94BA0-2CB9-4AA0-A52A-6DD19B63C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5C8988F-608F-4FFE-8F3B-231BC2C65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43DF-C5DB-4E5E-A695-CA7C74A3FA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3732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1454F84-33ED-4D50-8D7C-E2B146584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963D-8690-4D91-B7A9-B81557C376A1}" type="datetimeFigureOut">
              <a:rPr lang="it-IT" smtClean="0"/>
              <a:t>04/06/2026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8D31CDA-874B-4929-A141-AD183B701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1DCD9A7-3882-4C1B-B250-B9522DD2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43DF-C5DB-4E5E-A695-CA7C74A3FA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4358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4AD4E5-0C60-4955-B8F9-B2F1C0089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979E9C9-8579-4749-BB99-38567E0DB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14F9F13-C117-4585-A958-1FEBF6CD1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7C27812-5B40-4E3D-BA79-A9592441E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963D-8690-4D91-B7A9-B81557C376A1}" type="datetimeFigureOut">
              <a:rPr lang="it-IT" smtClean="0"/>
              <a:t>04/06/2026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F31CC01-5BAE-4DBC-A83C-ED530F91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5FAA16A-932D-485A-AD03-D9BA762B3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43DF-C5DB-4E5E-A695-CA7C74A3FA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162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C1BD10-1E2C-49B3-90AB-281C4F86E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B0F4BAF-204F-41F6-8CC2-682BD433F9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5EBCEF1-3F8F-4DB0-8CAE-DAE314483D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CD50916-293F-449E-BAA1-A6990EF21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963D-8690-4D91-B7A9-B81557C376A1}" type="datetimeFigureOut">
              <a:rPr lang="it-IT" smtClean="0"/>
              <a:t>04/06/2026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4B156B0-AC05-42A0-A771-6EB9F839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6A77E83-5315-4716-A588-1868D29FC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43DF-C5DB-4E5E-A695-CA7C74A3FA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1279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D8B9FD-C919-48BB-8921-78D2930E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399EB90-35CE-419F-BA66-CF81AB8256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5927E7-2E80-461C-8B10-BC988B78D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963D-8690-4D91-B7A9-B81557C376A1}" type="datetimeFigureOut">
              <a:rPr lang="it-IT" smtClean="0"/>
              <a:t>04/06/2026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44F2EAC-D4D5-4968-B753-1296514D6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4544B4-741E-4A9D-8928-640C412E5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43DF-C5DB-4E5E-A695-CA7C74A3FA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1617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8C17C37-49C5-42AD-A541-92AF2CF06D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403F6D9-38BA-4BA8-BCC2-3E37DD63E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37B04D-6566-4940-A264-180928395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963D-8690-4D91-B7A9-B81557C376A1}" type="datetimeFigureOut">
              <a:rPr lang="it-IT" smtClean="0"/>
              <a:t>04/06/2026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E4FCD5-F145-47DB-8A8C-D6DCE101E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6644C7-175C-4579-82E1-68E9A3F3B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43DF-C5DB-4E5E-A695-CA7C74A3FA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5323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88D47D4-DDC7-45C6-853B-336873632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8B8F095-430F-4A2A-8BB1-23C031898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7855548-BD7E-484D-A4D5-796DFA212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6963D-8690-4D91-B7A9-B81557C376A1}" type="datetimeFigureOut">
              <a:rPr lang="it-IT" smtClean="0"/>
              <a:t>04/06/2026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C43863-FD4E-479B-BC37-A553F17602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EAE0ED-F5D3-417A-A461-012E7E4720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743DF-C5DB-4E5E-A695-CA7C74A3FA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9933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62972E7D-0709-9BA5-3D47-8EF66A09B9DA}"/>
              </a:ext>
            </a:extLst>
          </p:cNvPr>
          <p:cNvSpPr/>
          <p:nvPr/>
        </p:nvSpPr>
        <p:spPr>
          <a:xfrm>
            <a:off x="199720" y="1258403"/>
            <a:ext cx="2350440" cy="702477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it-IT" sz="1200" b="1" dirty="0">
                <a:solidFill>
                  <a:prstClr val="black"/>
                </a:solidFill>
                <a:latin typeface="Calibri"/>
              </a:rPr>
              <a:t>ALPR18.1.A</a:t>
            </a:r>
          </a:p>
          <a:p>
            <a:pPr algn="ctr" defTabSz="1219170"/>
            <a:r>
              <a:rPr lang="it-IT" sz="1200" b="1" dirty="0">
                <a:solidFill>
                  <a:prstClr val="black"/>
                </a:solidFill>
                <a:latin typeface="Calibri"/>
              </a:rPr>
              <a:t>PIANTINA ACCESSI </a:t>
            </a:r>
          </a:p>
          <a:p>
            <a:pPr algn="ctr" defTabSz="1219170"/>
            <a:r>
              <a:rPr lang="it-IT" sz="1200" b="1" dirty="0">
                <a:solidFill>
                  <a:prstClr val="black"/>
                </a:solidFill>
                <a:highlight>
                  <a:srgbClr val="FFFF00"/>
                </a:highlight>
                <a:latin typeface="Calibri"/>
              </a:rPr>
              <a:t>Piazza Borgo Pila 39/22 - Genova</a:t>
            </a:r>
          </a:p>
          <a:p>
            <a:pPr algn="ctr" defTabSz="1219170"/>
            <a:r>
              <a:rPr lang="it-IT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Rev. 0.0 del 24/04/2026</a:t>
            </a:r>
            <a:endParaRPr lang="it-IT" sz="12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Google Shape;109;p1">
            <a:extLst>
              <a:ext uri="{FF2B5EF4-FFF2-40B4-BE49-F238E27FC236}">
                <a16:creationId xmlns:a16="http://schemas.microsoft.com/office/drawing/2014/main" id="{116584A3-AE5A-297E-DAA1-79B76F8A086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2705" y="137906"/>
            <a:ext cx="1510224" cy="8969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67157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alberto.vaglio@nextage08.onmicrosoft.com</dc:creator>
  <cp:lastModifiedBy>Rosalba Campolo</cp:lastModifiedBy>
  <cp:revision>9</cp:revision>
  <dcterms:created xsi:type="dcterms:W3CDTF">2021-02-26T14:45:26Z</dcterms:created>
  <dcterms:modified xsi:type="dcterms:W3CDTF">2026-06-04T08:30:01Z</dcterms:modified>
</cp:coreProperties>
</file>