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g4V3yjbwHW4ENKN4kByqm+OTio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p1"/>
          <p:cNvCxnSpPr>
            <a:cxnSpLocks/>
          </p:cNvCxnSpPr>
          <p:nvPr/>
        </p:nvCxnSpPr>
        <p:spPr>
          <a:xfrm>
            <a:off x="5917916" y="647275"/>
            <a:ext cx="0" cy="10770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3" name="Google Shape;123;p1"/>
          <p:cNvSpPr txBox="1"/>
          <p:nvPr/>
        </p:nvSpPr>
        <p:spPr>
          <a:xfrm>
            <a:off x="7693350" y="191414"/>
            <a:ext cx="4346400" cy="646290"/>
          </a:xfrm>
          <a:prstGeom prst="rect">
            <a:avLst/>
          </a:prstGeom>
          <a:solidFill>
            <a:srgbClr val="DDEAF6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ALxxx</a:t>
            </a: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Titolo</a:t>
            </a: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</a:t>
            </a:r>
            <a:r>
              <a:rPr lang="it-IT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0.0   -   24/04/2026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 txBox="1"/>
          <p:nvPr/>
        </p:nvSpPr>
        <p:spPr>
          <a:xfrm>
            <a:off x="10133601" y="929258"/>
            <a:ext cx="190629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Documento </a:t>
            </a:r>
            <a:r>
              <a:rPr lang="it-IT" sz="1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&lt;classificazione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highlight>
                  <a:srgbClr val="FFFF00"/>
                </a:highlight>
              </a:rPr>
              <a:t>Interno / Pubblico</a:t>
            </a:r>
            <a:r>
              <a:rPr lang="it-IT" sz="1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&gt;</a:t>
            </a:r>
            <a:endParaRPr dirty="0">
              <a:highlight>
                <a:srgbClr val="FFFF00"/>
              </a:highlight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BBE2B8D-0FD2-87F9-31E0-440937397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0" y="191414"/>
            <a:ext cx="1395730" cy="828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Olcese</dc:creator>
  <cp:lastModifiedBy>Rosalba Campolo</cp:lastModifiedBy>
  <cp:revision>10</cp:revision>
  <cp:lastPrinted>2022-08-01T11:01:14Z</cp:lastPrinted>
  <dcterms:created xsi:type="dcterms:W3CDTF">2020-03-02T14:21:11Z</dcterms:created>
  <dcterms:modified xsi:type="dcterms:W3CDTF">2026-04-30T15:47:07Z</dcterms:modified>
</cp:coreProperties>
</file>