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858000" cx="12192000"/>
  <p:notesSz cx="6735750" cy="98663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iReRxCYwzFQVjhjMNjJlhTjK//d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77788" y="739775"/>
            <a:ext cx="6580187" cy="37004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73577" y="4686500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73577" y="4686500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77788" y="739775"/>
            <a:ext cx="6580187" cy="370046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tito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contenuto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stazione sezione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e contenuti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fronto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tito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uota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to con didascalia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magine con didascalia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testo verticale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olo e testo verticale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5270643" y="752999"/>
            <a:ext cx="1294546" cy="513708"/>
          </a:xfrm>
          <a:prstGeom prst="rect">
            <a:avLst/>
          </a:prstGeom>
          <a:solidFill>
            <a:srgbClr val="FF0000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it-IT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CdA</a:t>
            </a:r>
            <a:endParaRPr b="1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5270643" y="1562945"/>
            <a:ext cx="1294546" cy="513708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CEO</a:t>
            </a:r>
            <a:br>
              <a:rPr b="0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Andrea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Ruzzenenti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3027416" y="2849199"/>
            <a:ext cx="1294500" cy="513600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CTO</a:t>
            </a:r>
            <a:br>
              <a:rPr b="0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Andrea Ruzzenenti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1570078" y="4567462"/>
            <a:ext cx="1294500" cy="513600"/>
          </a:xfrm>
          <a:prstGeom prst="rect">
            <a:avLst/>
          </a:prstGeom>
          <a:solidFill>
            <a:srgbClr val="D5DBE5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Digital</a:t>
            </a:r>
            <a:br>
              <a:rPr b="0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Andrea Ruzzenenti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7359975" y="2771413"/>
            <a:ext cx="1355700" cy="660600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Amministrazion</a:t>
            </a:r>
            <a:r>
              <a:rPr b="1" lang="it-IT" sz="1100">
                <a:solidFill>
                  <a:schemeClr val="dk1"/>
                </a:solidFill>
              </a:rPr>
              <a:t>e</a:t>
            </a:r>
            <a:r>
              <a:rPr b="1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HR</a:t>
            </a:r>
            <a:endParaRPr b="1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Francesco Cappetti</a:t>
            </a:r>
            <a:endParaRPr b="1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3017428" y="3550507"/>
            <a:ext cx="1320394" cy="513600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Andrei Apostu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5200460" y="4570615"/>
            <a:ext cx="1434909" cy="513600"/>
          </a:xfrm>
          <a:prstGeom prst="rect">
            <a:avLst/>
          </a:prstGeom>
          <a:solidFill>
            <a:srgbClr val="C4E0B2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Business Development</a:t>
            </a:r>
            <a:br>
              <a:rPr b="0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Davide Ruzzenenti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8312576" y="4519129"/>
            <a:ext cx="1519675" cy="513708"/>
          </a:xfrm>
          <a:prstGeom prst="rect">
            <a:avLst/>
          </a:prstGeom>
          <a:solidFill>
            <a:srgbClr val="FFC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Innovation &amp; Research Projects</a:t>
            </a:r>
            <a:br>
              <a:rPr b="0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Davide Ruzzenenti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1462117" y="5137438"/>
            <a:ext cx="2422500" cy="16619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Alessandro Castrovillari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Federico Isola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Riccardo Olivato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Andrea Quidacciolu Turcatti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Tommaso Ramella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Marco Ottone Casagrande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Stefano Claudiu Nae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br>
              <a:rPr b="0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3" name="Google Shape;93;p1"/>
          <p:cNvCxnSpPr>
            <a:stCxn id="84" idx="2"/>
            <a:endCxn id="85" idx="0"/>
          </p:cNvCxnSpPr>
          <p:nvPr/>
        </p:nvCxnSpPr>
        <p:spPr>
          <a:xfrm>
            <a:off x="5917916" y="1266707"/>
            <a:ext cx="0" cy="2961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94" name="Google Shape;94;p1"/>
          <p:cNvCxnSpPr>
            <a:stCxn id="85" idx="2"/>
          </p:cNvCxnSpPr>
          <p:nvPr/>
        </p:nvCxnSpPr>
        <p:spPr>
          <a:xfrm>
            <a:off x="5917916" y="2076653"/>
            <a:ext cx="0" cy="2148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95" name="Google Shape;95;p1"/>
          <p:cNvCxnSpPr/>
          <p:nvPr/>
        </p:nvCxnSpPr>
        <p:spPr>
          <a:xfrm flipH="1" rot="10800000">
            <a:off x="2196998" y="4232791"/>
            <a:ext cx="6875415" cy="7538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96" name="Google Shape;96;p1"/>
          <p:cNvCxnSpPr/>
          <p:nvPr/>
        </p:nvCxnSpPr>
        <p:spPr>
          <a:xfrm rot="10800000">
            <a:off x="5917916" y="4217764"/>
            <a:ext cx="0" cy="357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97" name="Google Shape;97;p1"/>
          <p:cNvCxnSpPr>
            <a:stCxn id="91" idx="0"/>
          </p:cNvCxnSpPr>
          <p:nvPr/>
        </p:nvCxnSpPr>
        <p:spPr>
          <a:xfrm rot="10800000">
            <a:off x="9072414" y="4240429"/>
            <a:ext cx="0" cy="2787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98" name="Google Shape;98;p1"/>
          <p:cNvCxnSpPr/>
          <p:nvPr/>
        </p:nvCxnSpPr>
        <p:spPr>
          <a:xfrm>
            <a:off x="2191963" y="4232791"/>
            <a:ext cx="0" cy="342209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9" name="Google Shape;99;p1"/>
          <p:cNvSpPr/>
          <p:nvPr/>
        </p:nvSpPr>
        <p:spPr>
          <a:xfrm>
            <a:off x="3034203" y="2142585"/>
            <a:ext cx="1294546" cy="513708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RSGI</a:t>
            </a:r>
            <a:br>
              <a:rPr b="0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Davide Ruzzenenti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"/>
          <p:cNvSpPr/>
          <p:nvPr/>
        </p:nvSpPr>
        <p:spPr>
          <a:xfrm>
            <a:off x="7390546" y="2134021"/>
            <a:ext cx="1294546" cy="513708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CISO, RSPP</a:t>
            </a:r>
            <a:br>
              <a:rPr b="0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Andrea Ruzzenenti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1" name="Google Shape;101;p1"/>
          <p:cNvCxnSpPr/>
          <p:nvPr/>
        </p:nvCxnSpPr>
        <p:spPr>
          <a:xfrm>
            <a:off x="4344172" y="2399439"/>
            <a:ext cx="3046287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02" name="Google Shape;102;p1"/>
          <p:cNvCxnSpPr>
            <a:endCxn id="86" idx="1"/>
          </p:cNvCxnSpPr>
          <p:nvPr/>
        </p:nvCxnSpPr>
        <p:spPr>
          <a:xfrm>
            <a:off x="2217416" y="3105999"/>
            <a:ext cx="8100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ash"/>
            <a:miter lim="800000"/>
            <a:headEnd len="sm" w="sm" type="none"/>
            <a:tailEnd len="sm" w="sm" type="none"/>
          </a:ln>
        </p:spPr>
      </p:cxnSp>
      <p:cxnSp>
        <p:nvCxnSpPr>
          <p:cNvPr id="103" name="Google Shape;103;p1"/>
          <p:cNvCxnSpPr/>
          <p:nvPr/>
        </p:nvCxnSpPr>
        <p:spPr>
          <a:xfrm rot="10800000">
            <a:off x="2191963" y="3086242"/>
            <a:ext cx="5035" cy="1101899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ash"/>
            <a:miter lim="800000"/>
            <a:headEnd len="sm" w="sm" type="none"/>
            <a:tailEnd len="sm" w="sm" type="none"/>
          </a:ln>
        </p:spPr>
      </p:cxnSp>
      <p:sp>
        <p:nvSpPr>
          <p:cNvPr id="104" name="Google Shape;104;p1"/>
          <p:cNvSpPr txBox="1"/>
          <p:nvPr/>
        </p:nvSpPr>
        <p:spPr>
          <a:xfrm>
            <a:off x="7132320" y="6105612"/>
            <a:ext cx="4902699" cy="64629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t-IT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ALPO01.A - ORGANIGRAMMA Vectorlab srl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t-IT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it-IT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Rev 0.0   -   14/4/2026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"/>
          <p:cNvSpPr/>
          <p:nvPr/>
        </p:nvSpPr>
        <p:spPr>
          <a:xfrm>
            <a:off x="7390459" y="3555710"/>
            <a:ext cx="1294546" cy="513708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RLS</a:t>
            </a:r>
            <a:r>
              <a:rPr b="0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it-IT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Marco Ottone</a:t>
            </a:r>
            <a:endParaRPr b="1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6" name="Google Shape;106;p1"/>
          <p:cNvCxnSpPr>
            <a:stCxn id="86" idx="3"/>
            <a:endCxn id="88" idx="1"/>
          </p:cNvCxnSpPr>
          <p:nvPr/>
        </p:nvCxnSpPr>
        <p:spPr>
          <a:xfrm flipH="1" rot="10800000">
            <a:off x="4321916" y="3101799"/>
            <a:ext cx="3038100" cy="4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7" name="Google Shape;107;p1"/>
          <p:cNvCxnSpPr>
            <a:endCxn id="105" idx="1"/>
          </p:cNvCxnSpPr>
          <p:nvPr/>
        </p:nvCxnSpPr>
        <p:spPr>
          <a:xfrm>
            <a:off x="5918059" y="3812564"/>
            <a:ext cx="1472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8" name="Google Shape;108;p1"/>
          <p:cNvCxnSpPr>
            <a:stCxn id="86" idx="2"/>
            <a:endCxn id="89" idx="0"/>
          </p:cNvCxnSpPr>
          <p:nvPr/>
        </p:nvCxnSpPr>
        <p:spPr>
          <a:xfrm>
            <a:off x="3674666" y="3362799"/>
            <a:ext cx="3000" cy="187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09" name="Google Shape;10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2886" y="123537"/>
            <a:ext cx="2157463" cy="12813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2020-03-02T14:21:11Z</dcterms:created>
  <dc:creator>Andrea Olcese</dc:creator>
</cp:coreProperties>
</file>